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C9EB8-F237-4B14-A74F-DEA5FF6FC2D5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EF6AF-8A8D-49EC-A8D9-3B2425C18B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4611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653136"/>
            <a:ext cx="3560440" cy="1752600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9573" y="1484784"/>
            <a:ext cx="898927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История развития английского языка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6487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проанализировать пути и особенности влияния различных факторов развитие английского языка.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6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этапы развития английского языка с точки зрения языковых и внеязыковых факторов.</a:t>
            </a:r>
          </a:p>
          <a:p>
            <a:pPr algn="ctr">
              <a:lnSpc>
                <a:spcPct val="16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сформировавшие фонетический и грамматический строй современного английского языка.</a:t>
            </a:r>
          </a:p>
          <a:p>
            <a:pPr marL="0" indent="0" algn="ctr">
              <a:lnSpc>
                <a:spcPct val="160000"/>
              </a:lnSpc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978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404664"/>
            <a:ext cx="8229902" cy="1440159"/>
          </a:xfrm>
        </p:spPr>
        <p:txBody>
          <a:bodyPr>
            <a:noAutofit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Исторический факторы, влиявшие на развитие и формирование английского языка: влияние</a:t>
            </a:r>
          </a:p>
          <a:p>
            <a:pPr marL="0" indent="0">
              <a:lnSpc>
                <a:spcPct val="170000"/>
              </a:lnSpc>
              <a:buNone/>
            </a:pP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210481" y="1844823"/>
            <a:ext cx="1065375" cy="82809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981328" y="1844823"/>
            <a:ext cx="900100" cy="75608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572000" y="1844823"/>
            <a:ext cx="5172" cy="100811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51520" y="2858452"/>
            <a:ext cx="280831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Кельтская культура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800 года до н.э. начинается эпоха британских кельтов и, соответственно, кельтского языка на территории Британии.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2852936"/>
            <a:ext cx="292149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Римская культура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Спустя столетие после завоевания британских островов Цезарем, в 44 году до н.э. Британские острова посетил римский император Клавдий,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Британия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стала считаться Римской провинцией.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05159" y="2826995"/>
            <a:ext cx="2592288" cy="3782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Скандинавская культура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VIII в. начались набеги на Англию скандинавских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викингов, что привело к большому количеству  к сканди­навских заимствований.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23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Периоды истории английского языка: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44824"/>
            <a:ext cx="7931224" cy="3240361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Древнеанглийский период (завоевание Британии германскими племенами в 5 в. н. э. – 1066 год, нормандские завоевания).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Среднеанглийский период (нормандские завоевания – до конца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века).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Новоанглийский период (начало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XVI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– настоящее время).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4513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Древнеанглийский период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451644" cy="4709119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Непосредственными прародителями английского народа являются германские племена саксов, ютов, англов и фризов, которые проникли на территорию Британии в 449 году. Так как по численности эти племена намного превосходили кельтские, то постепенно англосаксонское наречие полностью вытеснило кельтское наречие из употребления.</a:t>
            </a:r>
          </a:p>
        </p:txBody>
      </p:sp>
      <p:pic>
        <p:nvPicPr>
          <p:cNvPr id="2050" name="Picture 2" descr="C:\Users\User\Desktop\НОУ Женя\Англия перида англосакс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4823"/>
            <a:ext cx="4017284" cy="419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6309320"/>
            <a:ext cx="401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Англия периода англосаксов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2016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Среднеанглийский период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557321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середине XI века жители северной Франции завоевывают Британию. Королем становится Вильгельм Завоеватель, по происхождению норманн. С этого времени в истории народа начинается эпоха трех языков. Языком аристократии, судов стал французский, языком науки оставалась латынь, а простой люд продолжал говорить на англосаксонском.</a:t>
            </a:r>
          </a:p>
        </p:txBody>
      </p:sp>
      <p:pic>
        <p:nvPicPr>
          <p:cNvPr id="1026" name="Picture 2" descr="C:\Users\User\Desktop\НОУ Женя\Вильгельм-завоевате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6096" y="1772816"/>
            <a:ext cx="5146516" cy="325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9992" y="544522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Вильгельм-завоеватель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5143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Новоанглийский период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0" y="1556792"/>
            <a:ext cx="4114800" cy="3744415"/>
          </a:xfrm>
        </p:spPr>
        <p:txBody>
          <a:bodyPr>
            <a:noAutofit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язык на британских островах вовсе не является статичным. Язык живет, постоянно появляются неологизмы, какие-то слова уходят в прошлое.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самое главное отличие английского языка от многих европейских языков в том, что в Великобритании нет статичных норм. Наоборот, в большом ходу именно различные диалекты и наречия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70000"/>
              </a:lnSpc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Новый точечный рисунок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775446" cy="3169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НОУ Женя\___20120901_12824974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73016"/>
            <a:ext cx="2364546" cy="1477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5008" y="5445224"/>
            <a:ext cx="7776864" cy="791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Различаются не только произношение слов на фонетическом уровне, но есть также и совершенно разные слова, обозначающие одно и то же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445103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01781"/>
            <a:ext cx="8210311" cy="230832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b="1" i="1" cap="none" spc="0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84042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369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Периоды истории английского языка:</vt:lpstr>
      <vt:lpstr>Древнеанглийский период</vt:lpstr>
      <vt:lpstr>Среднеанглийский период</vt:lpstr>
      <vt:lpstr>Новоанглийский период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английского языка.</dc:title>
  <dc:creator>Eugenie</dc:creator>
  <cp:lastModifiedBy>User</cp:lastModifiedBy>
  <cp:revision>12</cp:revision>
  <dcterms:created xsi:type="dcterms:W3CDTF">2015-04-02T21:20:11Z</dcterms:created>
  <dcterms:modified xsi:type="dcterms:W3CDTF">2017-04-14T10:03:29Z</dcterms:modified>
</cp:coreProperties>
</file>